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0287000" cy="6858000" type="35mm"/>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6" y="-96"/>
      </p:cViewPr>
      <p:guideLst>
        <p:guide orient="horz" pos="2160"/>
        <p:guide pos="32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0294975"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771525" y="1752603"/>
            <a:ext cx="874395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771525" y="3611607"/>
            <a:ext cx="874395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4235" y="4953000"/>
            <a:ext cx="10291236"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6315A8B-0D0A-492A-99BE-60DCABF6BC8F}" type="datetimeFigureOut">
              <a:rPr lang="es-ES" smtClean="0"/>
              <a:pPr/>
              <a:t>29/12/2010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AC01FA5-C75B-42EB-82B5-3CFB089A022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14350" y="1481331"/>
            <a:ext cx="92583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699515" y="274642"/>
            <a:ext cx="1999654"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14350" y="274641"/>
            <a:ext cx="7115175"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812673" y="1059712"/>
            <a:ext cx="874395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413052" y="2931712"/>
            <a:ext cx="51435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
        <p:nvSpPr>
          <p:cNvPr id="7" name="6 Cheurón"/>
          <p:cNvSpPr/>
          <p:nvPr/>
        </p:nvSpPr>
        <p:spPr>
          <a:xfrm>
            <a:off x="4091265" y="3005472"/>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881547" y="3005472"/>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14350" y="1481330"/>
            <a:ext cx="4543425"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29225" y="1481330"/>
            <a:ext cx="4543425"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14350" y="273051"/>
            <a:ext cx="92583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14350" y="5410200"/>
            <a:ext cx="454521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5225657" y="5410200"/>
            <a:ext cx="454699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514350" y="1444296"/>
            <a:ext cx="4545212"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5225656" y="1444296"/>
            <a:ext cx="4546997"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6315A8B-0D0A-492A-99BE-60DCABF6BC8F}" type="datetimeFigureOut">
              <a:rPr lang="es-ES" smtClean="0"/>
              <a:pPr/>
              <a:t>29/12/2010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28700" y="4876800"/>
            <a:ext cx="8416998"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72050" y="5355103"/>
            <a:ext cx="447141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028700" y="274320"/>
            <a:ext cx="841476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7567911" y="6407944"/>
            <a:ext cx="2160270" cy="365760"/>
          </a:xfrm>
        </p:spPr>
        <p:txBody>
          <a:bodyPr/>
          <a:lstStyle>
            <a:extLst/>
          </a:lstStyle>
          <a:p>
            <a:fld id="{86315A8B-0D0A-492A-99BE-60DCABF6BC8F}" type="datetimeFigureOut">
              <a:rPr lang="es-ES" smtClean="0"/>
              <a:pPr/>
              <a:t>29/12/2010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AC01FA5-C75B-42EB-82B5-3CFB089A022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283886" y="5443403"/>
            <a:ext cx="805815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57175" y="189968"/>
            <a:ext cx="977265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6315A8B-0D0A-492A-99BE-60DCABF6BC8F}" type="datetimeFigureOut">
              <a:rPr lang="es-ES" smtClean="0"/>
              <a:pPr/>
              <a:t>29/12/2010</a:t>
            </a:fld>
            <a:endParaRPr lang="es-ES"/>
          </a:p>
        </p:txBody>
      </p:sp>
      <p:sp>
        <p:nvSpPr>
          <p:cNvPr id="6" name="5 Marcador de pie de página"/>
          <p:cNvSpPr>
            <a:spLocks noGrp="1"/>
          </p:cNvSpPr>
          <p:nvPr>
            <p:ph type="ftr" sz="quarter" idx="11"/>
          </p:nvPr>
        </p:nvSpPr>
        <p:spPr>
          <a:xfrm>
            <a:off x="4927584" y="6407945"/>
            <a:ext cx="2644516"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AC01FA5-C75B-42EB-82B5-3CFB089A0229}" type="slidenum">
              <a:rPr lang="es-ES" smtClean="0"/>
              <a:pPr/>
              <a:t>‹Nº›</a:t>
            </a:fld>
            <a:endParaRPr lang="es-ES"/>
          </a:p>
        </p:txBody>
      </p:sp>
      <p:sp>
        <p:nvSpPr>
          <p:cNvPr id="2" name="1 Título"/>
          <p:cNvSpPr>
            <a:spLocks noGrp="1"/>
          </p:cNvSpPr>
          <p:nvPr>
            <p:ph type="title"/>
          </p:nvPr>
        </p:nvSpPr>
        <p:spPr>
          <a:xfrm>
            <a:off x="257175" y="4865123"/>
            <a:ext cx="908486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805994" y="5001995"/>
            <a:ext cx="427725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60255" y="5785023"/>
            <a:ext cx="427725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797" y="5791254"/>
            <a:ext cx="3827603"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10391" y="5787740"/>
            <a:ext cx="383119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9747126" y="4988440"/>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9537408" y="4988440"/>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805994" y="5001995"/>
            <a:ext cx="427725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60255" y="5785023"/>
            <a:ext cx="427725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797" y="5791254"/>
            <a:ext cx="3827603"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10391" y="5787740"/>
            <a:ext cx="383119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514350" y="274639"/>
            <a:ext cx="92583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514350" y="1481330"/>
            <a:ext cx="92583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7567911" y="6407944"/>
            <a:ext cx="2160270" cy="365760"/>
          </a:xfrm>
          <a:prstGeom prst="rect">
            <a:avLst/>
          </a:prstGeom>
        </p:spPr>
        <p:txBody>
          <a:bodyPr vert="horz" anchor="b"/>
          <a:lstStyle>
            <a:lvl1pPr algn="l" eaLnBrk="1" latinLnBrk="0" hangingPunct="1">
              <a:defRPr kumimoji="0" sz="1000">
                <a:solidFill>
                  <a:schemeClr val="tx1"/>
                </a:solidFill>
              </a:defRPr>
            </a:lvl1pPr>
            <a:extLst/>
          </a:lstStyle>
          <a:p>
            <a:fld id="{86315A8B-0D0A-492A-99BE-60DCABF6BC8F}" type="datetimeFigureOut">
              <a:rPr lang="es-ES" smtClean="0"/>
              <a:pPr/>
              <a:t>29/12/2010</a:t>
            </a:fld>
            <a:endParaRPr lang="es-ES"/>
          </a:p>
        </p:txBody>
      </p:sp>
      <p:sp>
        <p:nvSpPr>
          <p:cNvPr id="22" name="21 Marcador de pie de página"/>
          <p:cNvSpPr>
            <a:spLocks noGrp="1"/>
          </p:cNvSpPr>
          <p:nvPr>
            <p:ph type="ftr" sz="quarter" idx="3"/>
          </p:nvPr>
        </p:nvSpPr>
        <p:spPr>
          <a:xfrm>
            <a:off x="4927584" y="6407945"/>
            <a:ext cx="2644516"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9728181" y="6407945"/>
            <a:ext cx="411480" cy="365125"/>
          </a:xfrm>
          <a:prstGeom prst="rect">
            <a:avLst/>
          </a:prstGeom>
        </p:spPr>
        <p:txBody>
          <a:bodyPr vert="horz" anchor="b"/>
          <a:lstStyle>
            <a:lvl1pPr algn="r" eaLnBrk="1" latinLnBrk="0" hangingPunct="1">
              <a:defRPr kumimoji="0" sz="1000" b="0">
                <a:solidFill>
                  <a:schemeClr val="tx1"/>
                </a:solidFill>
              </a:defRPr>
            </a:lvl1pPr>
            <a:extLst/>
          </a:lstStyle>
          <a:p>
            <a:fld id="{CAC01FA5-C75B-42EB-82B5-3CFB089A022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C:\Users\hp\Documents\Adventista%207%20D&#237;a\Diapositivas\A%20solas%20con%20Jes&#250;s%20orando%20por%20una%20hora\HD036PN.MID"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2" name="1 Título"/>
          <p:cNvSpPr>
            <a:spLocks noGrp="1"/>
          </p:cNvSpPr>
          <p:nvPr>
            <p:ph type="ctrTitle"/>
          </p:nvPr>
        </p:nvSpPr>
        <p:spPr>
          <a:xfrm>
            <a:off x="1044745" y="1928805"/>
            <a:ext cx="8743950" cy="1829761"/>
          </a:xfrm>
        </p:spPr>
        <p:txBody>
          <a:bodyPr>
            <a:normAutofit/>
          </a:bodyPr>
          <a:lstStyle/>
          <a:p>
            <a:pPr algn="ctr"/>
            <a:r>
              <a:rPr lang="es-ES_tradnl" dirty="0" smtClean="0">
                <a:ln>
                  <a:solidFill>
                    <a:schemeClr val="tx1"/>
                  </a:solidFill>
                </a:ln>
                <a:solidFill>
                  <a:srgbClr val="0070C0"/>
                </a:solidFill>
                <a:effectLst>
                  <a:glow rad="101600">
                    <a:schemeClr val="accent5">
                      <a:satMod val="175000"/>
                      <a:alpha val="40000"/>
                    </a:schemeClr>
                  </a:glow>
                  <a:outerShdw blurRad="31750" dist="25400" dir="5400000" algn="tl" rotWithShape="0">
                    <a:srgbClr val="000000">
                      <a:alpha val="25000"/>
                    </a:srgbClr>
                  </a:outerShdw>
                </a:effectLst>
              </a:rPr>
              <a:t>A SOLAS CON JESÚS EN ORACIÓN POR UNA HORA</a:t>
            </a:r>
            <a:endParaRPr lang="es-ES" dirty="0">
              <a:ln>
                <a:solidFill>
                  <a:schemeClr val="tx1"/>
                </a:solidFill>
              </a:ln>
              <a:solidFill>
                <a:srgbClr val="0070C0"/>
              </a:solidFill>
              <a:effectLst>
                <a:glow rad="101600">
                  <a:schemeClr val="accent5">
                    <a:satMod val="175000"/>
                    <a:alpha val="40000"/>
                  </a:schemeClr>
                </a:glow>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321435" y="1500175"/>
            <a:ext cx="9451215" cy="5000660"/>
          </a:xfrm>
        </p:spPr>
        <p:txBody>
          <a:bodyPr>
            <a:normAutofit fontScale="25000" lnSpcReduction="20000"/>
          </a:bodyPr>
          <a:lstStyle/>
          <a:p>
            <a:pPr algn="ctr">
              <a:buNone/>
            </a:pPr>
            <a:endParaRPr lang="es-ES" sz="4400" dirty="0" smtClean="0"/>
          </a:p>
          <a:p>
            <a:pPr algn="ctr">
              <a:buNone/>
            </a:pPr>
            <a:r>
              <a:rPr lang="es-ES" sz="8000" dirty="0" smtClean="0"/>
              <a:t>“El día que clamé,  me respondiste; Me fortaleciste con vigor en mi alma”</a:t>
            </a:r>
            <a:r>
              <a:rPr lang="es-ES" sz="8000" i="1" dirty="0" smtClean="0"/>
              <a:t>.</a:t>
            </a:r>
            <a:r>
              <a:rPr lang="es-ES" sz="8000" dirty="0" smtClean="0"/>
              <a:t> Salmo 138:3 </a:t>
            </a:r>
          </a:p>
          <a:p>
            <a:pPr algn="ctr">
              <a:buNone/>
            </a:pPr>
            <a:endParaRPr lang="es-ES_tradnl" sz="4400" i="1" dirty="0" smtClean="0"/>
          </a:p>
          <a:p>
            <a:pPr algn="ctr">
              <a:buNone/>
            </a:pPr>
            <a:endParaRPr lang="es-ES_tradnl" sz="2800" i="1" dirty="0" smtClean="0"/>
          </a:p>
          <a:p>
            <a:pPr algn="ctr">
              <a:lnSpc>
                <a:spcPct val="170000"/>
              </a:lnSpc>
              <a:buNone/>
            </a:pPr>
            <a:r>
              <a:rPr lang="es-ES_tradnl" sz="9600" b="1" dirty="0" smtClean="0"/>
              <a:t>“No nos damos cuenta de los miles de peligros de los cuales nos ha guardado nuestro Padre celestial. No percibimos la gran bendición que él derrama sobre nosotros al darnos alimento, ropa, y al preservar nuestras vidas enviando a los ángeles guardianes para que nos cuiden. Cada día deberíamos agradecer por esto”.</a:t>
            </a:r>
          </a:p>
          <a:p>
            <a:pPr algn="ctr">
              <a:buNone/>
            </a:pPr>
            <a:endParaRPr lang="es-ES_tradnl" sz="3500" i="1" dirty="0" smtClean="0"/>
          </a:p>
          <a:p>
            <a:pPr algn="ctr">
              <a:buNone/>
            </a:pPr>
            <a:r>
              <a:rPr lang="es-ES_tradnl" sz="3500" i="1" dirty="0" smtClean="0"/>
              <a:t> </a:t>
            </a:r>
            <a:r>
              <a:rPr lang="es-ES_tradnl" sz="7200" i="1" dirty="0" smtClean="0"/>
              <a:t>Fe y Obras</a:t>
            </a:r>
            <a:endParaRPr lang="es-ES" sz="3500" i="1" dirty="0" smtClean="0"/>
          </a:p>
        </p:txBody>
      </p:sp>
      <p:sp>
        <p:nvSpPr>
          <p:cNvPr id="2" name="1 Título"/>
          <p:cNvSpPr>
            <a:spLocks noGrp="1"/>
          </p:cNvSpPr>
          <p:nvPr>
            <p:ph type="title"/>
          </p:nvPr>
        </p:nvSpPr>
        <p:spPr/>
        <p:txBody>
          <a:bodyPr>
            <a:normAutofit fontScale="90000"/>
          </a:bodyPr>
          <a:lstStyle/>
          <a:p>
            <a:pPr algn="ctr"/>
            <a:r>
              <a:rPr lang="es-ES_tradnl" u="sng" dirty="0" smtClean="0"/>
              <a:t>AGRADECE A DIOS</a:t>
            </a:r>
            <a:r>
              <a:rPr lang="es-ES_tradnl" dirty="0" smtClean="0"/>
              <a:t>, </a:t>
            </a:r>
            <a:br>
              <a:rPr lang="es-ES_tradnl" dirty="0" smtClean="0"/>
            </a:br>
            <a:r>
              <a:rPr lang="es-ES_tradnl" sz="4000" dirty="0" smtClean="0"/>
              <a:t>1 Tesalonicenses 5:18 </a:t>
            </a:r>
            <a:endParaRPr lang="es-ES" dirty="0"/>
          </a:p>
        </p:txBody>
      </p:sp>
    </p:spTree>
  </p:cSld>
  <p:clrMapOvr>
    <a:masterClrMapping/>
  </p:clrMapOvr>
  <p:transition advClick="0" advTm="27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600200"/>
            <a:ext cx="9258300" cy="4614883"/>
          </a:xfrm>
        </p:spPr>
        <p:txBody>
          <a:bodyPr>
            <a:normAutofit/>
          </a:bodyPr>
          <a:lstStyle/>
          <a:p>
            <a:pPr algn="ctr">
              <a:buNone/>
            </a:pPr>
            <a:r>
              <a:rPr lang="es-ES_tradnl" dirty="0" smtClean="0"/>
              <a:t>Puedes cantar en tu corazón un versículo bíblico que te sepas </a:t>
            </a:r>
          </a:p>
          <a:p>
            <a:pPr algn="ctr">
              <a:buNone/>
            </a:pPr>
            <a:endParaRPr lang="es-ES_tradnl" dirty="0" smtClean="0"/>
          </a:p>
          <a:p>
            <a:pPr algn="ctr">
              <a:buNone/>
            </a:pPr>
            <a:r>
              <a:rPr lang="es-ES" b="1" dirty="0" smtClean="0"/>
              <a:t>“Antes bien sed llenos del Espíritu, hablando entre vosotros con salmos, con himnos y cánticos espirituales, cantando y alabando al Señor en </a:t>
            </a:r>
            <a:r>
              <a:rPr lang="es-ES" b="1" i="1" dirty="0" smtClean="0"/>
              <a:t>nuestros corazones</a:t>
            </a:r>
            <a:r>
              <a:rPr lang="es-ES" b="1" dirty="0" smtClean="0"/>
              <a:t>.”</a:t>
            </a:r>
          </a:p>
          <a:p>
            <a:pPr algn="ctr">
              <a:buNone/>
            </a:pPr>
            <a:r>
              <a:rPr lang="es-ES_tradnl" b="1" dirty="0" smtClean="0"/>
              <a:t>Efesios 5:18-19</a:t>
            </a:r>
            <a:endParaRPr lang="es-ES" dirty="0"/>
          </a:p>
        </p:txBody>
      </p:sp>
      <p:sp>
        <p:nvSpPr>
          <p:cNvPr id="2" name="1 Título"/>
          <p:cNvSpPr>
            <a:spLocks noGrp="1"/>
          </p:cNvSpPr>
          <p:nvPr>
            <p:ph type="title"/>
          </p:nvPr>
        </p:nvSpPr>
        <p:spPr/>
        <p:txBody>
          <a:bodyPr/>
          <a:lstStyle/>
          <a:p>
            <a:pPr algn="ctr"/>
            <a:r>
              <a:rPr lang="es-ES_tradnl" u="sng" dirty="0" smtClean="0"/>
              <a:t>Canta a Dios en oración</a:t>
            </a:r>
            <a:r>
              <a:rPr lang="es-ES_tradnl" dirty="0" smtClean="0"/>
              <a:t>, </a:t>
            </a:r>
            <a:endParaRPr lang="es-ES" dirty="0"/>
          </a:p>
        </p:txBody>
      </p:sp>
    </p:spTree>
  </p:cSld>
  <p:clrMapOvr>
    <a:masterClrMapping/>
  </p:clrMapOvr>
  <p:transition advClick="0" advTm="27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571613"/>
            <a:ext cx="9258300" cy="4714908"/>
          </a:xfrm>
        </p:spPr>
        <p:txBody>
          <a:bodyPr>
            <a:normAutofit/>
          </a:bodyPr>
          <a:lstStyle/>
          <a:p>
            <a:pPr algn="ctr">
              <a:buNone/>
            </a:pPr>
            <a:r>
              <a:rPr lang="es-ES_tradnl" dirty="0" smtClean="0"/>
              <a:t>Piensa en Dios, en sus caminos, en sus palabras.</a:t>
            </a:r>
          </a:p>
          <a:p>
            <a:pPr algn="ctr">
              <a:buNone/>
            </a:pPr>
            <a:endParaRPr lang="es-ES" dirty="0" smtClean="0"/>
          </a:p>
          <a:p>
            <a:pPr algn="ctr">
              <a:buNone/>
            </a:pPr>
            <a:r>
              <a:rPr lang="es-ES" dirty="0" smtClean="0"/>
              <a:t>“Esta tenía una hermana que se llamaba María,  la cual, </a:t>
            </a:r>
            <a:r>
              <a:rPr lang="es-ES" sz="2800" i="1" dirty="0" smtClean="0"/>
              <a:t>sentándose a los pies de Jesús,  oía su palabra</a:t>
            </a:r>
            <a:r>
              <a:rPr lang="es-ES" dirty="0" smtClean="0"/>
              <a:t>”. Lucas 10:39 </a:t>
            </a:r>
          </a:p>
          <a:p>
            <a:pPr algn="ctr">
              <a:buNone/>
            </a:pPr>
            <a:endParaRPr lang="es-ES" dirty="0" smtClean="0"/>
          </a:p>
          <a:p>
            <a:pPr algn="ctr">
              <a:buNone/>
            </a:pPr>
            <a:r>
              <a:rPr lang="es-ES_tradnl" dirty="0" smtClean="0"/>
              <a:t>“Debemos sentarnos como niñitos a los pies de Jesús para aprender de él”</a:t>
            </a:r>
          </a:p>
          <a:p>
            <a:pPr algn="ctr">
              <a:buNone/>
            </a:pPr>
            <a:r>
              <a:rPr lang="es-ES_tradnl" sz="2400" dirty="0" smtClean="0"/>
              <a:t>Matutina, Dios nos cuida</a:t>
            </a:r>
            <a:endParaRPr lang="es-ES" sz="2400" dirty="0"/>
          </a:p>
        </p:txBody>
      </p:sp>
      <p:sp>
        <p:nvSpPr>
          <p:cNvPr id="2" name="1 Título"/>
          <p:cNvSpPr>
            <a:spLocks noGrp="1"/>
          </p:cNvSpPr>
          <p:nvPr>
            <p:ph type="title"/>
          </p:nvPr>
        </p:nvSpPr>
        <p:spPr/>
        <p:txBody>
          <a:bodyPr>
            <a:normAutofit fontScale="90000"/>
          </a:bodyPr>
          <a:lstStyle/>
          <a:p>
            <a:pPr algn="ctr"/>
            <a:r>
              <a:rPr lang="es-ES_tradnl" u="sng" dirty="0" smtClean="0"/>
              <a:t>MEDITA EN DIOS</a:t>
            </a:r>
            <a:r>
              <a:rPr lang="es-ES_tradnl" dirty="0" smtClean="0"/>
              <a:t>, lee y medita </a:t>
            </a:r>
            <a:br>
              <a:rPr lang="es-ES_tradnl" dirty="0" smtClean="0"/>
            </a:br>
            <a:r>
              <a:rPr lang="es-ES_tradnl" dirty="0" smtClean="0"/>
              <a:t>Josué 1:8 y Romanos 8: 35-39</a:t>
            </a:r>
            <a:endParaRPr lang="es-ES" dirty="0"/>
          </a:p>
        </p:txBody>
      </p:sp>
    </p:spTree>
  </p:cSld>
  <p:clrMapOvr>
    <a:masterClrMapping/>
  </p:clrMapOvr>
  <p:transition advClick="0" advTm="27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481329"/>
            <a:ext cx="9258300" cy="4948068"/>
          </a:xfrm>
        </p:spPr>
        <p:txBody>
          <a:bodyPr>
            <a:normAutofit/>
          </a:bodyPr>
          <a:lstStyle/>
          <a:p>
            <a:pPr algn="ctr">
              <a:buNone/>
            </a:pPr>
            <a:endParaRPr lang="es-ES" b="1" dirty="0" smtClean="0"/>
          </a:p>
          <a:p>
            <a:pPr algn="ctr">
              <a:buNone/>
            </a:pPr>
            <a:r>
              <a:rPr lang="es-ES" b="1" dirty="0" smtClean="0"/>
              <a:t>“Has declarado solemnemente hoy que Jehová es tu Dios,  y que andarás en sus caminos,  y guardarás sus estatutos,  sus mandamientos y sus decretos,  y que escucharás su voz.</a:t>
            </a:r>
          </a:p>
          <a:p>
            <a:pPr algn="ctr">
              <a:buNone/>
            </a:pPr>
            <a:r>
              <a:rPr lang="es-ES" dirty="0" smtClean="0"/>
              <a:t>Y Jehová ha declarado hoy que tú eres pueblo suyo,  de su exclusiva posesión,  como te lo ha prometido,  para que guardes todos sus mandamientos” </a:t>
            </a:r>
            <a:r>
              <a:rPr lang="es-ES" b="1" dirty="0" smtClean="0"/>
              <a:t>Deuteronomio 26:17 - 18</a:t>
            </a:r>
            <a:endParaRPr lang="es-ES" dirty="0"/>
          </a:p>
        </p:txBody>
      </p:sp>
      <p:sp>
        <p:nvSpPr>
          <p:cNvPr id="2" name="1 Título"/>
          <p:cNvSpPr>
            <a:spLocks noGrp="1"/>
          </p:cNvSpPr>
          <p:nvPr>
            <p:ph type="title"/>
          </p:nvPr>
        </p:nvSpPr>
        <p:spPr/>
        <p:txBody>
          <a:bodyPr>
            <a:normAutofit fontScale="90000"/>
          </a:bodyPr>
          <a:lstStyle/>
          <a:p>
            <a:pPr algn="ctr"/>
            <a:r>
              <a:rPr lang="es-ES_tradnl" u="sng" dirty="0" smtClean="0"/>
              <a:t>Escucha la voz de Dios, lee los versículos y mira a quien perteneces </a:t>
            </a:r>
            <a:endParaRPr lang="es-ES" u="sng" dirty="0"/>
          </a:p>
        </p:txBody>
      </p:sp>
    </p:spTree>
  </p:cSld>
  <p:clrMapOvr>
    <a:masterClrMapping/>
  </p:clrMapOvr>
  <p:transition advClick="0" advTm="27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2" name="1 Marcador de contenido"/>
          <p:cNvSpPr>
            <a:spLocks noGrp="1"/>
          </p:cNvSpPr>
          <p:nvPr>
            <p:ph idx="1"/>
          </p:nvPr>
        </p:nvSpPr>
        <p:spPr/>
        <p:txBody>
          <a:bodyPr>
            <a:normAutofit/>
          </a:bodyPr>
          <a:lstStyle/>
          <a:p>
            <a:endParaRPr lang="es-ES_tradnl" dirty="0" smtClean="0"/>
          </a:p>
          <a:p>
            <a:pPr>
              <a:buNone/>
            </a:pPr>
            <a:r>
              <a:rPr lang="es-ES_tradnl" dirty="0" smtClean="0"/>
              <a:t>“Sin obediencia a sus Mandamientos, ninguna adoración puede agradar a Dios”. </a:t>
            </a:r>
          </a:p>
          <a:p>
            <a:pPr>
              <a:buNone/>
            </a:pPr>
            <a:r>
              <a:rPr lang="es-ES_tradnl" dirty="0" smtClean="0"/>
              <a:t> </a:t>
            </a:r>
          </a:p>
          <a:p>
            <a:pPr>
              <a:buNone/>
            </a:pPr>
            <a:r>
              <a:rPr lang="es-ES_tradnl" dirty="0" smtClean="0"/>
              <a:t>             Conflicto de Los Siglos pág. 488-489</a:t>
            </a:r>
            <a:endParaRPr lang="es-ES" dirty="0" smtClean="0"/>
          </a:p>
          <a:p>
            <a:endParaRPr lang="es-ES_tradnl" dirty="0" smtClean="0"/>
          </a:p>
          <a:p>
            <a:endParaRPr lang="es-ES_tradnl" dirty="0" smtClean="0"/>
          </a:p>
          <a:p>
            <a:pPr>
              <a:buNone/>
            </a:pPr>
            <a:r>
              <a:rPr lang="es-ES_tradnl" sz="3200" b="1" dirty="0" smtClean="0"/>
              <a:t>                 Lee y Medita en 1 Juan 5:3</a:t>
            </a:r>
          </a:p>
          <a:p>
            <a:endParaRPr lang="es-ES_tradnl" dirty="0" smtClean="0"/>
          </a:p>
        </p:txBody>
      </p:sp>
      <p:sp>
        <p:nvSpPr>
          <p:cNvPr id="3" name="2 Título"/>
          <p:cNvSpPr>
            <a:spLocks noGrp="1"/>
          </p:cNvSpPr>
          <p:nvPr>
            <p:ph type="title"/>
          </p:nvPr>
        </p:nvSpPr>
        <p:spPr/>
        <p:txBody>
          <a:bodyPr>
            <a:normAutofit fontScale="90000"/>
          </a:bodyPr>
          <a:lstStyle/>
          <a:p>
            <a:pPr algn="ctr"/>
            <a:r>
              <a:rPr lang="es-ES_tradnl" dirty="0" smtClean="0"/>
              <a:t>REFLEXIONA,</a:t>
            </a:r>
            <a:br>
              <a:rPr lang="es-ES_tradnl" dirty="0" smtClean="0"/>
            </a:br>
            <a:r>
              <a:rPr lang="es-ES_tradnl" dirty="0" smtClean="0"/>
              <a:t>Proverbios 28:9</a:t>
            </a:r>
            <a:endParaRPr lang="es-ES" dirty="0"/>
          </a:p>
        </p:txBody>
      </p:sp>
    </p:spTree>
  </p:cSld>
  <p:clrMapOvr>
    <a:masterClrMapping/>
  </p:clrMapOvr>
  <p:transition advClick="0" advTm="30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p:txBody>
          <a:bodyPr/>
          <a:lstStyle/>
          <a:p>
            <a:pPr algn="ctr">
              <a:buNone/>
            </a:pPr>
            <a:endParaRPr lang="es-ES_tradnl" dirty="0" smtClean="0"/>
          </a:p>
          <a:p>
            <a:pPr algn="ctr">
              <a:buNone/>
            </a:pPr>
            <a:r>
              <a:rPr lang="es-ES_tradnl" dirty="0" smtClean="0"/>
              <a:t>“Dios os guarde en Divino amor”</a:t>
            </a:r>
          </a:p>
          <a:p>
            <a:pPr algn="ctr">
              <a:buNone/>
            </a:pPr>
            <a:r>
              <a:rPr lang="es-ES_tradnl" dirty="0" smtClean="0"/>
              <a:t>Himno  No. 36</a:t>
            </a:r>
          </a:p>
          <a:p>
            <a:pPr algn="ctr">
              <a:buNone/>
            </a:pPr>
            <a:r>
              <a:rPr lang="es-ES_tradnl" dirty="0" smtClean="0"/>
              <a:t>En la cuarta estrofa toma la mano de tu hermano y continua cantando</a:t>
            </a:r>
            <a:endParaRPr lang="es-ES" dirty="0"/>
          </a:p>
        </p:txBody>
      </p:sp>
      <p:sp>
        <p:nvSpPr>
          <p:cNvPr id="2" name="1 Título"/>
          <p:cNvSpPr>
            <a:spLocks noGrp="1"/>
          </p:cNvSpPr>
          <p:nvPr>
            <p:ph type="title"/>
          </p:nvPr>
        </p:nvSpPr>
        <p:spPr/>
        <p:txBody>
          <a:bodyPr/>
          <a:lstStyle/>
          <a:p>
            <a:pPr algn="ctr"/>
            <a:r>
              <a:rPr lang="es-ES_tradnl" dirty="0" smtClean="0"/>
              <a:t>Ahora cantemos</a:t>
            </a:r>
            <a:endParaRPr lang="es-ES" dirty="0"/>
          </a:p>
        </p:txBody>
      </p:sp>
      <p:pic>
        <p:nvPicPr>
          <p:cNvPr id="7" name="HD036PN.MID">
            <a:hlinkClick r:id="" action="ppaction://media"/>
          </p:cNvPr>
          <p:cNvPicPr>
            <a:picLocks noRot="1" noChangeAspect="1"/>
          </p:cNvPicPr>
          <p:nvPr>
            <a:audioFile r:link="rId1"/>
          </p:nvPr>
        </p:nvPicPr>
        <p:blipFill>
          <a:blip r:embed="rId4" cstate="print"/>
          <a:stretch>
            <a:fillRect/>
          </a:stretch>
        </p:blipFill>
        <p:spPr>
          <a:xfrm>
            <a:off x="5063132" y="4143380"/>
            <a:ext cx="3429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294"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201951" y="260650"/>
            <a:ext cx="9534789" cy="6072231"/>
          </a:xfrm>
        </p:spPr>
        <p:txBody>
          <a:bodyPr>
            <a:normAutofit/>
          </a:bodyPr>
          <a:lstStyle/>
          <a:p>
            <a:pPr algn="just">
              <a:buNone/>
            </a:pPr>
            <a:endParaRPr lang="es-ES" dirty="0" smtClean="0"/>
          </a:p>
          <a:p>
            <a:pPr algn="just">
              <a:buNone/>
            </a:pPr>
            <a:r>
              <a:rPr lang="es-ES" dirty="0" smtClean="0"/>
              <a:t>Vino </a:t>
            </a:r>
            <a:r>
              <a:rPr lang="es-ES" dirty="0"/>
              <a:t>luego a sus discípulos,  y los halló durmiendo,  y dijo a Pedro:  ¿Así que no habéis podido velar </a:t>
            </a:r>
            <a:r>
              <a:rPr lang="es-ES" dirty="0" smtClean="0"/>
              <a:t>conmigo </a:t>
            </a:r>
            <a:r>
              <a:rPr lang="es-ES" i="1" dirty="0"/>
              <a:t>una hora</a:t>
            </a:r>
            <a:r>
              <a:rPr lang="es-ES" dirty="0" smtClean="0"/>
              <a:t>?</a:t>
            </a:r>
          </a:p>
          <a:p>
            <a:pPr algn="ctr">
              <a:buNone/>
            </a:pPr>
            <a:r>
              <a:rPr lang="es-ES" dirty="0" smtClean="0"/>
              <a:t>Mat 26:40</a:t>
            </a:r>
          </a:p>
          <a:p>
            <a:pPr algn="ctr">
              <a:buNone/>
            </a:pPr>
            <a:endParaRPr lang="es-ES_tradnl" dirty="0" smtClean="0"/>
          </a:p>
          <a:p>
            <a:pPr>
              <a:buNone/>
            </a:pPr>
            <a:endParaRPr lang="es-ES_tradnl" dirty="0" smtClean="0"/>
          </a:p>
          <a:p>
            <a:pPr algn="ctr">
              <a:buNone/>
            </a:pPr>
            <a:r>
              <a:rPr lang="es-ES" dirty="0" smtClean="0"/>
              <a:t>“El maestro debe permitir que el fruto de la fe se manifieste </a:t>
            </a:r>
            <a:r>
              <a:rPr lang="es-ES" i="1" dirty="0" smtClean="0"/>
              <a:t>en sus oraciones</a:t>
            </a:r>
            <a:r>
              <a:rPr lang="es-ES" dirty="0" smtClean="0"/>
              <a:t>. </a:t>
            </a:r>
          </a:p>
          <a:p>
            <a:pPr algn="ctr">
              <a:buNone/>
            </a:pPr>
            <a:r>
              <a:rPr lang="es-ES" i="1" dirty="0" smtClean="0"/>
              <a:t>Debe aprender </a:t>
            </a:r>
            <a:r>
              <a:rPr lang="es-ES" dirty="0" smtClean="0"/>
              <a:t>a acudir al Señor e interceder </a:t>
            </a:r>
          </a:p>
          <a:p>
            <a:pPr algn="ctr">
              <a:buNone/>
            </a:pPr>
            <a:r>
              <a:rPr lang="es-ES" dirty="0" smtClean="0"/>
              <a:t>con él hasta recibir la seguridad de que sus </a:t>
            </a:r>
          </a:p>
          <a:p>
            <a:pPr algn="ctr">
              <a:buNone/>
            </a:pPr>
            <a:r>
              <a:rPr lang="es-ES" dirty="0" smtClean="0"/>
              <a:t>peticiones han sido oídas”</a:t>
            </a:r>
          </a:p>
          <a:p>
            <a:pPr algn="ctr">
              <a:buNone/>
            </a:pPr>
            <a:r>
              <a:rPr lang="es-ES_tradnl" dirty="0" smtClean="0"/>
              <a:t>CPMA</a:t>
            </a:r>
            <a:endParaRPr lang="es-ES" dirty="0" smtClean="0"/>
          </a:p>
          <a:p>
            <a:pPr algn="ctr">
              <a:buNone/>
            </a:pPr>
            <a:endParaRPr lang="es-ES" dirty="0"/>
          </a:p>
        </p:txBody>
      </p:sp>
      <p:sp>
        <p:nvSpPr>
          <p:cNvPr id="15362" name="AutoShape 2" descr="C:\Users\hp\Documents\Adventista 7 D%C3%ADa\Diapositivas Power\sacri\content\bin\images\large\IB_051.jpg"/>
          <p:cNvSpPr>
            <a:spLocks noChangeAspect="1" noChangeArrowheads="1"/>
          </p:cNvSpPr>
          <p:nvPr/>
        </p:nvSpPr>
        <p:spPr bwMode="auto">
          <a:xfrm>
            <a:off x="175022" y="-144462"/>
            <a:ext cx="3429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ransition advClick="0" advTm="27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142984"/>
            <a:ext cx="9489690" cy="5526376"/>
          </a:xfrm>
        </p:spPr>
        <p:txBody>
          <a:bodyPr>
            <a:normAutofit fontScale="70000" lnSpcReduction="20000"/>
          </a:bodyPr>
          <a:lstStyle/>
          <a:p>
            <a:pPr algn="ctr">
              <a:buNone/>
            </a:pPr>
            <a:endParaRPr lang="es-ES" b="1" i="1" dirty="0" smtClean="0"/>
          </a:p>
          <a:p>
            <a:pPr algn="ctr">
              <a:buNone/>
            </a:pPr>
            <a:r>
              <a:rPr lang="es-ES" sz="3600" b="1" dirty="0" smtClean="0"/>
              <a:t>“Vosotros, pues, oraréis así: Padre nuestro que estas en los cielos, santificado sea tu nombre…”</a:t>
            </a:r>
          </a:p>
          <a:p>
            <a:pPr algn="ctr">
              <a:buFont typeface="Wingdings" pitchFamily="2" charset="2"/>
              <a:buChar char="ü"/>
            </a:pPr>
            <a:r>
              <a:rPr lang="es-ES_tradnl" sz="3600" b="1" dirty="0" smtClean="0"/>
              <a:t>Piensa en quien es Dios para Ti, díselo a él…</a:t>
            </a:r>
          </a:p>
          <a:p>
            <a:pPr algn="ctr">
              <a:buNone/>
            </a:pPr>
            <a:r>
              <a:rPr lang="es-ES" sz="3600" dirty="0" smtClean="0"/>
              <a:t>“Porque mejor es tu misericordia que la vida; Mis labios</a:t>
            </a:r>
          </a:p>
          <a:p>
            <a:pPr algn="ctr">
              <a:buNone/>
            </a:pPr>
            <a:r>
              <a:rPr lang="es-ES" sz="3600" dirty="0" smtClean="0"/>
              <a:t>te alabarán.” </a:t>
            </a:r>
            <a:r>
              <a:rPr lang="es-ES" sz="3600" b="1" dirty="0" smtClean="0"/>
              <a:t>Salmo 63:3  </a:t>
            </a:r>
          </a:p>
          <a:p>
            <a:pPr algn="ctr">
              <a:buFont typeface="Wingdings" pitchFamily="2" charset="2"/>
              <a:buChar char="ü"/>
            </a:pPr>
            <a:r>
              <a:rPr lang="es-ES" sz="3600" b="1" dirty="0" smtClean="0"/>
              <a:t>Es honrarlo con palabras que declaran todo lo que él es.</a:t>
            </a:r>
          </a:p>
          <a:p>
            <a:pPr algn="ctr">
              <a:buNone/>
            </a:pPr>
            <a:endParaRPr lang="es-ES" sz="3600" b="1" i="1" dirty="0" smtClean="0"/>
          </a:p>
          <a:p>
            <a:pPr algn="ctr">
              <a:buNone/>
            </a:pPr>
            <a:r>
              <a:rPr lang="es-ES_tradnl" sz="3600" dirty="0" smtClean="0"/>
              <a:t>“El amor divino ha sido conmovido hasta sus </a:t>
            </a:r>
          </a:p>
          <a:p>
            <a:pPr algn="ctr">
              <a:buNone/>
            </a:pPr>
            <a:r>
              <a:rPr lang="es-ES_tradnl" sz="3600" dirty="0" smtClean="0"/>
              <a:t>profundidades insondables, por causa de los </a:t>
            </a:r>
          </a:p>
          <a:p>
            <a:pPr algn="ctr">
              <a:buNone/>
            </a:pPr>
            <a:r>
              <a:rPr lang="es-ES_tradnl" sz="3600" dirty="0" smtClean="0"/>
              <a:t>hombres, y los ángeles se maravillan al contemplar</a:t>
            </a:r>
          </a:p>
          <a:p>
            <a:pPr algn="ctr">
              <a:buNone/>
            </a:pPr>
            <a:r>
              <a:rPr lang="es-ES_tradnl" sz="3600" dirty="0" smtClean="0"/>
              <a:t> una gratitud meramente en los que son objeto de un</a:t>
            </a:r>
          </a:p>
          <a:p>
            <a:pPr algn="ctr">
              <a:buNone/>
            </a:pPr>
            <a:r>
              <a:rPr lang="es-ES_tradnl" sz="3600" dirty="0" smtClean="0"/>
              <a:t>  amor tan grande”  </a:t>
            </a:r>
          </a:p>
          <a:p>
            <a:pPr algn="ctr">
              <a:buNone/>
            </a:pPr>
            <a:r>
              <a:rPr lang="es-ES_tradnl" sz="3600" b="1" i="1" dirty="0" smtClean="0"/>
              <a:t>D.T.G cáp.86</a:t>
            </a:r>
            <a:endParaRPr lang="es-ES" sz="3600" dirty="0"/>
          </a:p>
        </p:txBody>
      </p:sp>
      <p:sp>
        <p:nvSpPr>
          <p:cNvPr id="2" name="1 Título"/>
          <p:cNvSpPr>
            <a:spLocks noGrp="1"/>
          </p:cNvSpPr>
          <p:nvPr>
            <p:ph type="title"/>
          </p:nvPr>
        </p:nvSpPr>
        <p:spPr/>
        <p:txBody>
          <a:bodyPr>
            <a:normAutofit fontScale="90000"/>
          </a:bodyPr>
          <a:lstStyle/>
          <a:p>
            <a:pPr algn="ctr"/>
            <a:r>
              <a:rPr lang="es-ES_tradnl" b="1" u="sng" dirty="0" smtClean="0"/>
              <a:t>EXALTA</a:t>
            </a:r>
            <a:r>
              <a:rPr lang="es-ES_tradnl" b="1" dirty="0" smtClean="0"/>
              <a:t> AL SEÑOR, </a:t>
            </a:r>
            <a:r>
              <a:rPr lang="es-ES_tradnl" sz="3600" b="1" i="1" dirty="0" smtClean="0"/>
              <a:t>lee y medita en </a:t>
            </a:r>
            <a:br>
              <a:rPr lang="es-ES_tradnl" sz="3600" b="1" i="1" dirty="0" smtClean="0"/>
            </a:br>
            <a:r>
              <a:rPr lang="es-ES_tradnl" sz="3600" b="1" i="1" dirty="0" smtClean="0"/>
              <a:t>Mateo 6:9-13</a:t>
            </a:r>
            <a:endParaRPr lang="es-ES" b="1" i="1" dirty="0"/>
          </a:p>
        </p:txBody>
      </p:sp>
    </p:spTree>
  </p:cSld>
  <p:clrMapOvr>
    <a:masterClrMapping/>
  </p:clrMapOvr>
  <p:transition advClick="0" advTm="27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500173"/>
            <a:ext cx="9370847" cy="4786347"/>
          </a:xfrm>
        </p:spPr>
        <p:txBody>
          <a:bodyPr>
            <a:normAutofit lnSpcReduction="10000"/>
          </a:bodyPr>
          <a:lstStyle/>
          <a:p>
            <a:pPr algn="ctr">
              <a:buNone/>
            </a:pPr>
            <a:r>
              <a:rPr lang="es-ES" sz="3600" i="1" dirty="0" smtClean="0"/>
              <a:t>   “</a:t>
            </a:r>
            <a:r>
              <a:rPr lang="es-ES" sz="3600" dirty="0" smtClean="0"/>
              <a:t>¿Por qué te abates,  oh alma mía,  Y te turbas dentro de mí?  </a:t>
            </a:r>
            <a:r>
              <a:rPr lang="es-ES" sz="3600" i="1" dirty="0" smtClean="0"/>
              <a:t>Espera en Dios</a:t>
            </a:r>
            <a:r>
              <a:rPr lang="es-ES" sz="3600" dirty="0" smtClean="0"/>
              <a:t>;  porque aún he de alabarle,  Salvación mía y Dios mío”. </a:t>
            </a:r>
          </a:p>
          <a:p>
            <a:pPr algn="ctr">
              <a:buNone/>
            </a:pPr>
            <a:endParaRPr lang="es-ES_tradnl" dirty="0" smtClean="0"/>
          </a:p>
          <a:p>
            <a:pPr algn="ctr">
              <a:buNone/>
            </a:pPr>
            <a:r>
              <a:rPr lang="es-ES_tradnl" sz="2400" dirty="0" smtClean="0"/>
              <a:t>“QUE VUESTRO CORAZÓN CONFÍE EN DIOS. EL HA PROMETIDO QUE SI ACUDÍS A ÉL, ENCONTRAREÍS DESCANSO PARA VUESTRA ALMA; Y SI HABEÍS HECHO ESTO TENED LA SEGURIDAD DE QUE CUMPLIRÁ SU PALABRA CON VOSOTROS” </a:t>
            </a:r>
          </a:p>
          <a:p>
            <a:pPr algn="ctr">
              <a:buNone/>
            </a:pPr>
            <a:r>
              <a:rPr lang="es-ES_tradnl" sz="1800" dirty="0" smtClean="0"/>
              <a:t>MATUTINA , A FIN DE CONOCERLE </a:t>
            </a:r>
          </a:p>
          <a:p>
            <a:pPr algn="ctr">
              <a:buNone/>
            </a:pPr>
            <a:endParaRPr lang="es-ES" dirty="0" smtClean="0"/>
          </a:p>
          <a:p>
            <a:pPr algn="ctr">
              <a:buNone/>
            </a:pPr>
            <a:endParaRPr lang="es-ES" i="1" dirty="0" smtClean="0"/>
          </a:p>
        </p:txBody>
      </p:sp>
      <p:sp>
        <p:nvSpPr>
          <p:cNvPr id="2" name="1 Título"/>
          <p:cNvSpPr>
            <a:spLocks noGrp="1"/>
          </p:cNvSpPr>
          <p:nvPr>
            <p:ph type="title"/>
          </p:nvPr>
        </p:nvSpPr>
        <p:spPr/>
        <p:txBody>
          <a:bodyPr>
            <a:normAutofit fontScale="90000"/>
          </a:bodyPr>
          <a:lstStyle/>
          <a:p>
            <a:pPr algn="ctr"/>
            <a:r>
              <a:rPr lang="es-ES_tradnl" u="sng" dirty="0" smtClean="0"/>
              <a:t>ESPERA</a:t>
            </a:r>
            <a:r>
              <a:rPr lang="es-ES_tradnl" dirty="0" smtClean="0"/>
              <a:t> EN EL SEÑOR, Lee Y Medita En </a:t>
            </a:r>
            <a:r>
              <a:rPr lang="es-ES" dirty="0" smtClean="0"/>
              <a:t>Salmo 42:5 Y Salmo 46:10</a:t>
            </a:r>
            <a:endParaRPr lang="es-ES" dirty="0"/>
          </a:p>
        </p:txBody>
      </p:sp>
    </p:spTree>
  </p:cSld>
  <p:clrMapOvr>
    <a:masterClrMapping/>
  </p:clrMapOvr>
  <p:transition advClick="0" advTm="27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600200"/>
            <a:ext cx="9258300" cy="4614883"/>
          </a:xfrm>
        </p:spPr>
        <p:txBody>
          <a:bodyPr>
            <a:normAutofit/>
          </a:bodyPr>
          <a:lstStyle/>
          <a:p>
            <a:pPr algn="ctr">
              <a:buNone/>
            </a:pPr>
            <a:endParaRPr lang="es-ES_tradnl" dirty="0" smtClean="0"/>
          </a:p>
          <a:p>
            <a:pPr algn="ctr">
              <a:buNone/>
            </a:pPr>
            <a:r>
              <a:rPr lang="es-ES_tradnl" dirty="0" smtClean="0"/>
              <a:t>Reconoce que haz fallado, que estás equivocado.</a:t>
            </a:r>
          </a:p>
          <a:p>
            <a:pPr algn="ctr">
              <a:buNone/>
            </a:pPr>
            <a:endParaRPr lang="es-ES_tradnl" dirty="0" smtClean="0"/>
          </a:p>
          <a:p>
            <a:pPr algn="ctr">
              <a:buNone/>
            </a:pPr>
            <a:r>
              <a:rPr lang="es-ES_tradnl" sz="3200" b="1" dirty="0" smtClean="0"/>
              <a:t>    “El evangelio no transige con el mal. no puede disculpar el pecado. los pecados secretos han de ser </a:t>
            </a:r>
            <a:r>
              <a:rPr lang="es-ES_tradnl" sz="3200" b="1" i="1" dirty="0" smtClean="0"/>
              <a:t>confesados</a:t>
            </a:r>
            <a:r>
              <a:rPr lang="es-ES_tradnl" sz="3200" b="1" dirty="0" smtClean="0"/>
              <a:t> en secreto a Dios. pero el pecado abierto requiere una </a:t>
            </a:r>
            <a:r>
              <a:rPr lang="es-ES_tradnl" sz="3200" b="1" i="1" dirty="0" smtClean="0"/>
              <a:t>confesión</a:t>
            </a:r>
            <a:r>
              <a:rPr lang="es-ES_tradnl" sz="3200" b="1" dirty="0" smtClean="0"/>
              <a:t> abierta”</a:t>
            </a:r>
            <a:r>
              <a:rPr lang="es-ES_tradnl" dirty="0" smtClean="0"/>
              <a:t>. D.T.G. PÁG. 751</a:t>
            </a:r>
            <a:endParaRPr lang="es-ES" dirty="0"/>
          </a:p>
        </p:txBody>
      </p:sp>
      <p:sp>
        <p:nvSpPr>
          <p:cNvPr id="2" name="1 Título"/>
          <p:cNvSpPr>
            <a:spLocks noGrp="1"/>
          </p:cNvSpPr>
          <p:nvPr>
            <p:ph type="title"/>
          </p:nvPr>
        </p:nvSpPr>
        <p:spPr>
          <a:xfrm>
            <a:off x="562538" y="500043"/>
            <a:ext cx="9258300" cy="1143000"/>
          </a:xfrm>
        </p:spPr>
        <p:txBody>
          <a:bodyPr>
            <a:normAutofit fontScale="90000"/>
          </a:bodyPr>
          <a:lstStyle/>
          <a:p>
            <a:pPr algn="ctr"/>
            <a:r>
              <a:rPr lang="es-ES_tradnl" u="sng" dirty="0" smtClean="0"/>
              <a:t>CONFIESA</a:t>
            </a:r>
            <a:r>
              <a:rPr lang="es-ES_tradnl" dirty="0" smtClean="0"/>
              <a:t> A DIOS TU PECADO, lee y medita en el salmo 51:1-4 y Salmo 139:7, Juan 8:11</a:t>
            </a:r>
            <a:endParaRPr lang="es-ES" dirty="0"/>
          </a:p>
        </p:txBody>
      </p:sp>
    </p:spTree>
  </p:cSld>
  <p:clrMapOvr>
    <a:masterClrMapping/>
  </p:clrMapOvr>
  <p:transition advClick="0" advTm="27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600200"/>
            <a:ext cx="9258300" cy="4686320"/>
          </a:xfrm>
        </p:spPr>
        <p:txBody>
          <a:bodyPr>
            <a:normAutofit/>
          </a:bodyPr>
          <a:lstStyle/>
          <a:p>
            <a:pPr algn="ctr">
              <a:buNone/>
            </a:pPr>
            <a:r>
              <a:rPr lang="es-ES" dirty="0" smtClean="0"/>
              <a:t>“Desde tu niñez conoces las Sagradas Escrituras, que pueden darte la sabiduría necesaria para la salvación mediante la fe en Cristo Jesús.</a:t>
            </a:r>
          </a:p>
          <a:p>
            <a:pPr algn="ctr">
              <a:buNone/>
            </a:pPr>
            <a:r>
              <a:rPr lang="es-ES" b="1" dirty="0" smtClean="0"/>
              <a:t>Toda la Escritura es inspirada por Dios y útil para enseñar, para reprender, para corregir y para instruir en la justicia,</a:t>
            </a:r>
          </a:p>
          <a:p>
            <a:pPr algn="ctr">
              <a:buNone/>
            </a:pPr>
            <a:r>
              <a:rPr lang="es-ES" dirty="0" smtClean="0"/>
              <a:t>a fin de que el siervo de Dios esté enteramente capacitado para toda buena obra”.</a:t>
            </a:r>
          </a:p>
          <a:p>
            <a:pPr algn="ctr">
              <a:buNone/>
            </a:pPr>
            <a:r>
              <a:rPr lang="es-ES" dirty="0" smtClean="0"/>
              <a:t>2Timoteo3:15 - 17</a:t>
            </a:r>
            <a:endParaRPr lang="es-ES" dirty="0"/>
          </a:p>
        </p:txBody>
      </p:sp>
      <p:sp>
        <p:nvSpPr>
          <p:cNvPr id="2" name="1 Título"/>
          <p:cNvSpPr>
            <a:spLocks noGrp="1"/>
          </p:cNvSpPr>
          <p:nvPr>
            <p:ph type="title"/>
          </p:nvPr>
        </p:nvSpPr>
        <p:spPr/>
        <p:txBody>
          <a:bodyPr>
            <a:normAutofit fontScale="90000"/>
          </a:bodyPr>
          <a:lstStyle/>
          <a:p>
            <a:pPr algn="ctr"/>
            <a:r>
              <a:rPr lang="es-ES_tradnl" u="sng" dirty="0" smtClean="0"/>
              <a:t>ESTUDIA LA BIBLIA</a:t>
            </a:r>
            <a:r>
              <a:rPr lang="es-ES_tradnl" dirty="0" smtClean="0"/>
              <a:t>. </a:t>
            </a:r>
            <a:r>
              <a:rPr lang="es-ES_tradnl" sz="4000" dirty="0" smtClean="0"/>
              <a:t>Lee y medita en  Lucas 4:17-20 </a:t>
            </a:r>
            <a:endParaRPr lang="es-ES" dirty="0"/>
          </a:p>
        </p:txBody>
      </p:sp>
    </p:spTree>
  </p:cSld>
  <p:clrMapOvr>
    <a:masterClrMapping/>
  </p:clrMapOvr>
  <p:transition advClick="0" advTm="27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0"/>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142984"/>
            <a:ext cx="9258300" cy="5072099"/>
          </a:xfrm>
        </p:spPr>
        <p:txBody>
          <a:bodyPr>
            <a:normAutofit/>
          </a:bodyPr>
          <a:lstStyle/>
          <a:p>
            <a:pPr>
              <a:buNone/>
            </a:pPr>
            <a:endParaRPr lang="es-ES" b="1" dirty="0" smtClean="0"/>
          </a:p>
          <a:p>
            <a:pPr>
              <a:buNone/>
            </a:pPr>
            <a:r>
              <a:rPr lang="es-ES" b="1" dirty="0" smtClean="0"/>
              <a:t>“Ya se acerca el fin de todas las cosas. Así que, para orar bien, </a:t>
            </a:r>
            <a:r>
              <a:rPr lang="es-ES" b="1" i="1" dirty="0" smtClean="0"/>
              <a:t>manténganse sobrios y con la mente despejada.</a:t>
            </a:r>
            <a:r>
              <a:rPr lang="es-ES" b="1" dirty="0" smtClean="0"/>
              <a:t>  1Pedro 4:7</a:t>
            </a:r>
            <a:endParaRPr lang="es-ES" dirty="0" smtClean="0"/>
          </a:p>
          <a:p>
            <a:pPr>
              <a:buNone/>
            </a:pPr>
            <a:endParaRPr lang="es-ES" b="1" i="1" dirty="0" smtClean="0"/>
          </a:p>
          <a:p>
            <a:pPr marL="216000" algn="ctr">
              <a:buNone/>
            </a:pPr>
            <a:r>
              <a:rPr lang="es-ES" i="1" dirty="0" smtClean="0"/>
              <a:t>Velar es, estar alerta, es tomar unos minutos para pensar en que debería orar? Y así dejar que el Espíritu Santo te muestre la necesidad que hay. </a:t>
            </a:r>
            <a:endParaRPr lang="es-ES" dirty="0"/>
          </a:p>
        </p:txBody>
      </p:sp>
      <p:sp>
        <p:nvSpPr>
          <p:cNvPr id="2" name="1 Título"/>
          <p:cNvSpPr>
            <a:spLocks noGrp="1"/>
          </p:cNvSpPr>
          <p:nvPr>
            <p:ph type="title"/>
          </p:nvPr>
        </p:nvSpPr>
        <p:spPr>
          <a:xfrm>
            <a:off x="401803" y="428604"/>
            <a:ext cx="9644130" cy="1143000"/>
          </a:xfrm>
        </p:spPr>
        <p:txBody>
          <a:bodyPr>
            <a:normAutofit fontScale="90000"/>
          </a:bodyPr>
          <a:lstStyle/>
          <a:p>
            <a:pPr algn="ctr"/>
            <a:r>
              <a:rPr lang="es-ES_tradnl" u="sng" dirty="0" smtClean="0"/>
              <a:t>VELAR</a:t>
            </a:r>
            <a:r>
              <a:rPr lang="es-ES_tradnl" dirty="0" smtClean="0"/>
              <a:t>, lee y medita en </a:t>
            </a:r>
            <a:br>
              <a:rPr lang="es-ES_tradnl" dirty="0" smtClean="0"/>
            </a:br>
            <a:r>
              <a:rPr lang="es-ES" b="1" dirty="0" smtClean="0"/>
              <a:t>2Crónicas 7 :15-16 </a:t>
            </a:r>
            <a:r>
              <a:rPr lang="es-ES" dirty="0" smtClean="0"/>
              <a:t> </a:t>
            </a:r>
            <a:br>
              <a:rPr lang="es-ES" dirty="0" smtClean="0"/>
            </a:br>
            <a:endParaRPr lang="es-ES" dirty="0"/>
          </a:p>
        </p:txBody>
      </p:sp>
    </p:spTree>
  </p:cSld>
  <p:clrMapOvr>
    <a:masterClrMapping/>
  </p:clrMapOvr>
  <p:transition advClick="0" advTm="27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514350" y="1600200"/>
            <a:ext cx="9258300" cy="4686320"/>
          </a:xfrm>
        </p:spPr>
        <p:txBody>
          <a:bodyPr>
            <a:normAutofit/>
          </a:bodyPr>
          <a:lstStyle/>
          <a:p>
            <a:pPr algn="ctr">
              <a:buNone/>
            </a:pPr>
            <a:endParaRPr lang="es-ES_tradnl" dirty="0" smtClean="0"/>
          </a:p>
          <a:p>
            <a:pPr algn="ctr">
              <a:buNone/>
            </a:pPr>
            <a:r>
              <a:rPr lang="es-ES_tradnl" dirty="0" smtClean="0"/>
              <a:t>Tu sabes quien necesita de tu oración HOY</a:t>
            </a:r>
            <a:endParaRPr lang="es-ES" dirty="0" smtClean="0"/>
          </a:p>
          <a:p>
            <a:pPr algn="ctr">
              <a:buNone/>
            </a:pPr>
            <a:r>
              <a:rPr lang="es-ES" dirty="0" smtClean="0"/>
              <a:t>“Porque donde están dos o tres congregados en mi nombre(hoy por ejemplo), allí estoy yo en medio de ellos”. Mateo 18:20 </a:t>
            </a:r>
          </a:p>
          <a:p>
            <a:pPr algn="ctr">
              <a:buNone/>
            </a:pPr>
            <a:endParaRPr lang="es-ES_tradnl" dirty="0" smtClean="0"/>
          </a:p>
          <a:p>
            <a:pPr algn="ctr">
              <a:buNone/>
            </a:pPr>
            <a:r>
              <a:rPr lang="es-ES_tradnl" dirty="0" smtClean="0"/>
              <a:t>“Los seres humanos se hallan íntimamente ligados con Dios solo cuando ministran las necesidades de los demás” </a:t>
            </a:r>
          </a:p>
          <a:p>
            <a:pPr algn="ctr">
              <a:buNone/>
            </a:pPr>
            <a:r>
              <a:rPr lang="es-ES_tradnl" sz="2000" dirty="0" smtClean="0"/>
              <a:t>Matutina, Exaltad a Jesús</a:t>
            </a:r>
            <a:endParaRPr lang="es-ES" sz="2000" dirty="0" smtClean="0"/>
          </a:p>
        </p:txBody>
      </p:sp>
      <p:sp>
        <p:nvSpPr>
          <p:cNvPr id="2" name="1 Título"/>
          <p:cNvSpPr>
            <a:spLocks noGrp="1"/>
          </p:cNvSpPr>
          <p:nvPr>
            <p:ph type="title"/>
          </p:nvPr>
        </p:nvSpPr>
        <p:spPr>
          <a:xfrm>
            <a:off x="562538" y="642919"/>
            <a:ext cx="9258300" cy="1143000"/>
          </a:xfrm>
        </p:spPr>
        <p:txBody>
          <a:bodyPr>
            <a:normAutofit fontScale="90000"/>
          </a:bodyPr>
          <a:lstStyle/>
          <a:p>
            <a:pPr algn="ctr"/>
            <a:r>
              <a:rPr lang="es-ES_tradnl" u="sng" dirty="0" smtClean="0"/>
              <a:t>INTERCEDE</a:t>
            </a:r>
            <a:r>
              <a:rPr lang="es-ES_tradnl" dirty="0" smtClean="0"/>
              <a:t> por tu prójimo lee y medita en Lucas 11:5-10 y Santiago 5: 13-16  </a:t>
            </a:r>
            <a:endParaRPr lang="es-ES" dirty="0"/>
          </a:p>
        </p:txBody>
      </p:sp>
    </p:spTree>
  </p:cSld>
  <p:clrMapOvr>
    <a:masterClrMapping/>
  </p:clrMapOvr>
  <p:transition advClick="0" advTm="27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 y="14068"/>
            <a:ext cx="10287000" cy="6858000"/>
          </a:xfrm>
          <a:prstGeom prst="rect">
            <a:avLst/>
          </a:prstGeom>
          <a:noFill/>
          <a:ln w="9525">
            <a:noFill/>
            <a:miter lim="800000"/>
            <a:headEnd/>
            <a:tailEnd/>
          </a:ln>
          <a:effectLst/>
        </p:spPr>
      </p:pic>
      <p:sp>
        <p:nvSpPr>
          <p:cNvPr id="3" name="2 Marcador de contenido"/>
          <p:cNvSpPr>
            <a:spLocks noGrp="1"/>
          </p:cNvSpPr>
          <p:nvPr>
            <p:ph idx="1"/>
          </p:nvPr>
        </p:nvSpPr>
        <p:spPr>
          <a:xfrm>
            <a:off x="321435" y="1357299"/>
            <a:ext cx="9724498" cy="5000660"/>
          </a:xfrm>
        </p:spPr>
        <p:txBody>
          <a:bodyPr>
            <a:normAutofit fontScale="92500"/>
          </a:bodyPr>
          <a:lstStyle/>
          <a:p>
            <a:pPr algn="ctr">
              <a:buNone/>
            </a:pPr>
            <a:r>
              <a:rPr lang="es-ES" sz="2400" b="1" dirty="0" smtClean="0"/>
              <a:t>Escucha,  oh Dios,  mi oración,  Y no te escondas de mi súplica. </a:t>
            </a:r>
            <a:r>
              <a:rPr lang="es-ES" sz="1900" b="1" dirty="0" smtClean="0"/>
              <a:t>Salmo 55:1 </a:t>
            </a:r>
            <a:endParaRPr lang="es-ES" sz="2400" b="1" dirty="0" smtClean="0"/>
          </a:p>
          <a:p>
            <a:pPr algn="ctr">
              <a:buNone/>
            </a:pPr>
            <a:endParaRPr lang="es-ES" sz="2400" b="1" dirty="0" smtClean="0"/>
          </a:p>
          <a:p>
            <a:pPr algn="ctr">
              <a:buNone/>
            </a:pPr>
            <a:r>
              <a:rPr lang="es-ES" sz="2400" b="1" dirty="0" smtClean="0"/>
              <a:t>Mas ciertamente me escuchó Dios;  Atendió a la voz de mi súplica. </a:t>
            </a:r>
          </a:p>
          <a:p>
            <a:pPr algn="ctr">
              <a:buNone/>
            </a:pPr>
            <a:r>
              <a:rPr lang="es-ES" sz="2200" b="1" dirty="0" smtClean="0"/>
              <a:t>Salmo 66:19 </a:t>
            </a:r>
          </a:p>
          <a:p>
            <a:pPr algn="ctr">
              <a:buNone/>
            </a:pPr>
            <a:endParaRPr lang="es-ES_tradnl" sz="2400" dirty="0" smtClean="0"/>
          </a:p>
          <a:p>
            <a:pPr algn="ctr">
              <a:buNone/>
            </a:pPr>
            <a:r>
              <a:rPr lang="es-ES_tradnl" sz="2600" dirty="0" smtClean="0"/>
              <a:t>Ora a Dios por una necesidad Espiritual, Física, Material.</a:t>
            </a:r>
            <a:endParaRPr lang="es-ES_tradnl" sz="2400" dirty="0" smtClean="0"/>
          </a:p>
          <a:p>
            <a:pPr algn="ctr">
              <a:buNone/>
            </a:pPr>
            <a:endParaRPr lang="es-ES_tradnl" sz="2400" dirty="0" smtClean="0"/>
          </a:p>
          <a:p>
            <a:pPr algn="ctr">
              <a:buNone/>
            </a:pPr>
            <a:r>
              <a:rPr lang="es-ES_tradnl" sz="2600" b="1" dirty="0" smtClean="0"/>
              <a:t>“Nuestros pedidos silenciosos, doquiera estemos, han de ascender a Dios y Jesús nuestro abogado suplica por nosotros sosteniendo con el incienso de su justicia nuestros pedidos ante el Padre”</a:t>
            </a:r>
            <a:endParaRPr lang="es-ES_tradnl" sz="2400" b="1" dirty="0" smtClean="0"/>
          </a:p>
          <a:p>
            <a:pPr algn="ctr">
              <a:buNone/>
            </a:pPr>
            <a:r>
              <a:rPr lang="es-ES_tradnl" sz="2400" dirty="0" smtClean="0"/>
              <a:t>Matutina, A fin de conocerle</a:t>
            </a:r>
            <a:endParaRPr lang="es-ES" sz="2400" dirty="0"/>
          </a:p>
        </p:txBody>
      </p:sp>
      <p:sp>
        <p:nvSpPr>
          <p:cNvPr id="2" name="1 Título"/>
          <p:cNvSpPr>
            <a:spLocks noGrp="1"/>
          </p:cNvSpPr>
          <p:nvPr>
            <p:ph type="title"/>
          </p:nvPr>
        </p:nvSpPr>
        <p:spPr/>
        <p:txBody>
          <a:bodyPr>
            <a:normAutofit/>
          </a:bodyPr>
          <a:lstStyle/>
          <a:p>
            <a:r>
              <a:rPr lang="es-ES_tradnl" u="sng" dirty="0" smtClean="0"/>
              <a:t>SUPLICA AL SEÑOR</a:t>
            </a:r>
            <a:r>
              <a:rPr lang="es-ES_tradnl" dirty="0" smtClean="0"/>
              <a:t>, Mateo 6:25-33   </a:t>
            </a:r>
            <a:endParaRPr lang="es-ES" dirty="0"/>
          </a:p>
        </p:txBody>
      </p:sp>
    </p:spTree>
  </p:cSld>
  <p:clrMapOvr>
    <a:masterClrMapping/>
  </p:clrMapOvr>
  <p:transition advClick="0" advTm="270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TotalTime>
  <Words>999</Words>
  <Application>Microsoft Office PowerPoint</Application>
  <PresentationFormat>Diapositivas de 35 mm</PresentationFormat>
  <Paragraphs>99</Paragraphs>
  <Slides>15</Slides>
  <Notes>0</Notes>
  <HiddenSlides>0</HiddenSlides>
  <MMClips>1</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Concurrencia</vt:lpstr>
      <vt:lpstr>A SOLAS CON JESÚS EN ORACIÓN POR UNA HORA</vt:lpstr>
      <vt:lpstr>Diapositiva 2</vt:lpstr>
      <vt:lpstr>EXALTA AL SEÑOR, lee y medita en  Mateo 6:9-13</vt:lpstr>
      <vt:lpstr>ESPERA EN EL SEÑOR, Lee Y Medita En Salmo 42:5 Y Salmo 46:10</vt:lpstr>
      <vt:lpstr>CONFIESA A DIOS TU PECADO, lee y medita en el salmo 51:1-4 y Salmo 139:7, Juan 8:11</vt:lpstr>
      <vt:lpstr>ESTUDIA LA BIBLIA. Lee y medita en  Lucas 4:17-20 </vt:lpstr>
      <vt:lpstr>VELAR, lee y medita en  2Crónicas 7 :15-16   </vt:lpstr>
      <vt:lpstr>INTERCEDE por tu prójimo lee y medita en Lucas 11:5-10 y Santiago 5: 13-16  </vt:lpstr>
      <vt:lpstr>SUPLICA AL SEÑOR, Mateo 6:25-33   </vt:lpstr>
      <vt:lpstr>AGRADECE A DIOS,  1 Tesalonicenses 5:18 </vt:lpstr>
      <vt:lpstr>Canta a Dios en oración, </vt:lpstr>
      <vt:lpstr>MEDITA EN DIOS, lee y medita  Josué 1:8 y Romanos 8: 35-39</vt:lpstr>
      <vt:lpstr>Escucha la voz de Dios, lee los versículos y mira a quien perteneces </vt:lpstr>
      <vt:lpstr>REFLEXIONA, Proverbios 28:9</vt:lpstr>
      <vt:lpstr>Ahora cantemos</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SOLAS CON JESÚS EN ORACIÓN POR UNA HORA</dc:title>
  <dc:creator>familia</dc:creator>
  <cp:lastModifiedBy>hp</cp:lastModifiedBy>
  <cp:revision>60</cp:revision>
  <dcterms:created xsi:type="dcterms:W3CDTF">2010-12-10T00:35:37Z</dcterms:created>
  <dcterms:modified xsi:type="dcterms:W3CDTF">2010-12-29T15:12:23Z</dcterms:modified>
</cp:coreProperties>
</file>