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265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69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80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80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173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23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40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09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09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76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CCDF-4D94-4773-9330-7D436996149E}" type="datetimeFigureOut">
              <a:rPr lang="es-CO" smtClean="0"/>
              <a:t>23/07/2012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9505-41C3-4A7B-9A93-2CB44573CA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869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7818"/>
            <a:ext cx="27717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s-ES" dirty="0" smtClean="0"/>
              <a:t>AJONJOLÍ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91" y="1260967"/>
            <a:ext cx="350162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16" y="1095285"/>
            <a:ext cx="3310431" cy="32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9172" r="14415" b="24842"/>
          <a:stretch/>
        </p:blipFill>
        <p:spPr bwMode="auto">
          <a:xfrm rot="5400000">
            <a:off x="3289181" y="4538037"/>
            <a:ext cx="1602765" cy="197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60" y="4273945"/>
            <a:ext cx="3654591" cy="236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 DEL AJONJOLÍ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000" dirty="0" smtClean="0"/>
              <a:t>El ajonjolí contiene proteínas de alta calidad en un 25% de su composición, además de ser ricas en metionina un aminoácido esencial.</a:t>
            </a:r>
          </a:p>
          <a:p>
            <a:pPr algn="just"/>
            <a:r>
              <a:rPr lang="es-CO" sz="2000" dirty="0" smtClean="0"/>
              <a:t>Es uno de los alimentos mas concentrados de calcio, contiene por cada 100gr de ajonjolí 975mg de calcio, por esto se recomienda consumirlo en tu dieta diaria.</a:t>
            </a:r>
          </a:p>
          <a:p>
            <a:pPr algn="just"/>
            <a:r>
              <a:rPr lang="es-CO" sz="2000" dirty="0" smtClean="0"/>
              <a:t>Contiene Hierro, que desempaña numerosa funciones en el organismo, recomendado consumir en periodos de debilidad o anemia.</a:t>
            </a:r>
          </a:p>
          <a:p>
            <a:pPr algn="just"/>
            <a:r>
              <a:rPr lang="es-CO" sz="2000" dirty="0" smtClean="0"/>
              <a:t>Contiene Zinc, mineral que participa en el metabolismo de hidratos de carbono, grasas y proteínas.</a:t>
            </a:r>
          </a:p>
          <a:p>
            <a:pPr algn="just"/>
            <a:r>
              <a:rPr lang="es-CO" sz="2000" dirty="0" smtClean="0"/>
              <a:t>Contiene compuestos Antioxidantes Naturales (</a:t>
            </a:r>
            <a:r>
              <a:rPr lang="es-CO" sz="2000" dirty="0" err="1" smtClean="0"/>
              <a:t>sesamina</a:t>
            </a:r>
            <a:r>
              <a:rPr lang="es-CO" sz="2000" dirty="0" smtClean="0"/>
              <a:t> y </a:t>
            </a:r>
            <a:r>
              <a:rPr lang="es-CO" sz="2000" dirty="0" err="1" smtClean="0"/>
              <a:t>sesamolina</a:t>
            </a:r>
            <a:r>
              <a:rPr lang="es-CO" sz="2000" dirty="0" smtClean="0"/>
              <a:t>) que protegen al organismo de la formación de radicales libres, que en mayor parte son los responsables del proceso de envejecimiento de las células.</a:t>
            </a:r>
            <a:endParaRPr lang="es-CO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3" y="1412776"/>
            <a:ext cx="1152128" cy="389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40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 DEL AJONJOLÍ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000" dirty="0" smtClean="0"/>
              <a:t>Capacidad para reducir el colesterol en la sangre, gracias a su contenido de ácidos grasos </a:t>
            </a:r>
            <a:r>
              <a:rPr lang="es-CO" sz="2000" dirty="0" err="1" smtClean="0"/>
              <a:t>poliinsaturados</a:t>
            </a:r>
            <a:r>
              <a:rPr lang="es-CO" sz="2000" dirty="0" smtClean="0"/>
              <a:t> y </a:t>
            </a:r>
            <a:r>
              <a:rPr lang="es-CO" sz="2000" dirty="0" err="1" smtClean="0"/>
              <a:t>monoinsaturados</a:t>
            </a:r>
            <a:r>
              <a:rPr lang="es-CO" sz="2000" dirty="0" smtClean="0"/>
              <a:t>.</a:t>
            </a:r>
          </a:p>
          <a:p>
            <a:pPr algn="just"/>
            <a:r>
              <a:rPr lang="es-CO" sz="2000" dirty="0" smtClean="0"/>
              <a:t>Contiene 2 sustancias llamadas </a:t>
            </a:r>
            <a:r>
              <a:rPr lang="es-CO" sz="2000" dirty="0" err="1" smtClean="0"/>
              <a:t>lignanos</a:t>
            </a:r>
            <a:r>
              <a:rPr lang="es-CO" sz="2000" dirty="0" smtClean="0"/>
              <a:t> (</a:t>
            </a:r>
            <a:r>
              <a:rPr lang="es-CO" sz="2000" dirty="0" err="1" smtClean="0"/>
              <a:t>Sesamolina</a:t>
            </a:r>
            <a:r>
              <a:rPr lang="es-CO" sz="2000" dirty="0" smtClean="0"/>
              <a:t> y </a:t>
            </a:r>
            <a:r>
              <a:rPr lang="es-CO" sz="2000" dirty="0" err="1" smtClean="0"/>
              <a:t>Sesamin</a:t>
            </a:r>
            <a:r>
              <a:rPr lang="es-CO" sz="2000" dirty="0" smtClean="0"/>
              <a:t>) especiales para regular el colesterol, ayuda en la prevención de la hipertensión y la humectación de la piel.</a:t>
            </a:r>
          </a:p>
          <a:p>
            <a:pPr algn="just"/>
            <a:r>
              <a:rPr lang="es-CO" sz="2000" dirty="0" smtClean="0"/>
              <a:t>Su consumo previene infarto de miocardio y trombosis arterial.</a:t>
            </a:r>
          </a:p>
          <a:p>
            <a:pPr algn="just"/>
            <a:r>
              <a:rPr lang="es-CO" sz="2000" dirty="0" smtClean="0"/>
              <a:t>Su alto contenido en fibra, lo convierte en un buen regulador intestinal.</a:t>
            </a:r>
          </a:p>
          <a:p>
            <a:pPr algn="just"/>
            <a:r>
              <a:rPr lang="es-CO" sz="2000" dirty="0" smtClean="0"/>
              <a:t>Colabora a la mejoría ante la rigidez de las articulaciones.</a:t>
            </a:r>
          </a:p>
          <a:p>
            <a:pPr algn="just"/>
            <a:r>
              <a:rPr lang="es-CO" sz="2000" dirty="0" smtClean="0"/>
              <a:t>Es un excelente complemento nutritivo para quienes están sometidos a gran actividad mental o intelectual y desean mantener un buen rendimiento.</a:t>
            </a:r>
          </a:p>
          <a:p>
            <a:pPr algn="just"/>
            <a:r>
              <a:rPr lang="es-CO" sz="2000" dirty="0" smtClean="0"/>
              <a:t>Contrarresta el insomnio, depresión nerviosa, melancolía, estrés, perdida de la memoria, agotamiento mental, irritabilidad.</a:t>
            </a:r>
            <a:endParaRPr lang="es-CO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3" y="1412776"/>
            <a:ext cx="1152128" cy="389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17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12535"/>
              </p:ext>
            </p:extLst>
          </p:nvPr>
        </p:nvGraphicFramePr>
        <p:xfrm>
          <a:off x="4067944" y="356463"/>
          <a:ext cx="4156496" cy="6147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78248"/>
                <a:gridCol w="2078248"/>
              </a:tblGrid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effectLst/>
                        </a:rPr>
                        <a:t>Nutriente</a:t>
                      </a:r>
                      <a:endParaRPr lang="es-CO" sz="1400" b="1" dirty="0">
                        <a:effectLst/>
                      </a:endParaRP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err="1">
                          <a:effectLst/>
                        </a:rPr>
                        <a:t>Ajonjoli</a:t>
                      </a:r>
                      <a:r>
                        <a:rPr lang="es-CO" sz="1400" dirty="0">
                          <a:effectLst/>
                        </a:rPr>
                        <a:t> </a:t>
                      </a:r>
                      <a:r>
                        <a:rPr lang="es-CO" sz="1400" dirty="0"/>
                        <a:t/>
                      </a:r>
                      <a:br>
                        <a:rPr lang="es-CO" sz="1400" dirty="0"/>
                      </a:br>
                      <a:endParaRPr lang="es-CO" sz="1400" dirty="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Fibra</a:t>
                      </a:r>
                      <a:br>
                        <a:rPr lang="es-CO" sz="1400" dirty="0"/>
                      </a:br>
                      <a:endParaRPr lang="es-CO" sz="1400" dirty="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12 gr 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Proteína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18 gr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err="1"/>
                        <a:t>Fitosteroles</a:t>
                      </a:r>
                      <a:r>
                        <a:rPr lang="es-CO" sz="1400" dirty="0"/>
                        <a:t/>
                      </a:r>
                      <a:br>
                        <a:rPr lang="es-CO" sz="1400" dirty="0"/>
                      </a:br>
                      <a:endParaRPr lang="es-CO" sz="1400" dirty="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714 mg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Calcio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945 mg 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Fósforo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629 mg</a:t>
                      </a:r>
                      <a:br>
                        <a:rPr lang="es-CO" sz="1400" dirty="0"/>
                      </a:br>
                      <a:endParaRPr lang="es-CO" sz="1400" dirty="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Potasio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468 mg</a:t>
                      </a:r>
                      <a:br>
                        <a:rPr lang="es-CO" sz="1400" dirty="0"/>
                      </a:br>
                      <a:endParaRPr lang="es-CO" sz="1400" dirty="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Magnesio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361 mg </a:t>
                      </a:r>
                      <a:br>
                        <a:rPr lang="es-CO" sz="1400" dirty="0"/>
                      </a:br>
                      <a:endParaRPr lang="es-CO" sz="1400" dirty="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Hierro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15 mg 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Sodio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11 mg 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Zinc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8 mg 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Cobre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4 mg 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Selenio</a:t>
                      </a:r>
                      <a:br>
                        <a:rPr lang="es-CO" sz="1400"/>
                      </a:br>
                      <a:endParaRPr lang="es-CO" sz="1400"/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3 mg </a:t>
                      </a:r>
                    </a:p>
                  </a:txBody>
                  <a:tcPr marL="46183" marR="46183" marT="23092" marB="23092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57" y="1531479"/>
            <a:ext cx="1152128" cy="389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327139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0" y="1052736"/>
            <a:ext cx="3995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51444" y="221739"/>
            <a:ext cx="38411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CO" sz="24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Contenido de Nutrientes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CO" sz="24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en el Ajonjolí en 100gr:</a:t>
            </a:r>
            <a:endParaRPr lang="es-ES" sz="2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7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327139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310</Words>
  <Application>Microsoft Office PowerPoint</Application>
  <PresentationFormat>Presentación en pantalla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AJONJOLÍ</vt:lpstr>
      <vt:lpstr>VENTAJAS DEL AJONJOLÍ</vt:lpstr>
      <vt:lpstr>VENTAJAS DEL AJONJOLÍ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AJONJOLÍ</dc:title>
  <dc:creator>Administrador</dc:creator>
  <cp:lastModifiedBy>Administrador</cp:lastModifiedBy>
  <cp:revision>3</cp:revision>
  <dcterms:created xsi:type="dcterms:W3CDTF">2012-07-23T15:40:58Z</dcterms:created>
  <dcterms:modified xsi:type="dcterms:W3CDTF">2012-07-23T16:19:27Z</dcterms:modified>
</cp:coreProperties>
</file>