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A1B1-F5FE-496A-86B3-E34420B25FAF}" type="datetimeFigureOut">
              <a:rPr lang="es-CO" smtClean="0"/>
              <a:t>24/07/2012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C316-36E0-4977-BE71-CA645E79CF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519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A1B1-F5FE-496A-86B3-E34420B25FAF}" type="datetimeFigureOut">
              <a:rPr lang="es-CO" smtClean="0"/>
              <a:t>24/07/2012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C316-36E0-4977-BE71-CA645E79CF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071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A1B1-F5FE-496A-86B3-E34420B25FAF}" type="datetimeFigureOut">
              <a:rPr lang="es-CO" smtClean="0"/>
              <a:t>24/07/2012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C316-36E0-4977-BE71-CA645E79CF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440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A1B1-F5FE-496A-86B3-E34420B25FAF}" type="datetimeFigureOut">
              <a:rPr lang="es-CO" smtClean="0"/>
              <a:t>24/07/2012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C316-36E0-4977-BE71-CA645E79CF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835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A1B1-F5FE-496A-86B3-E34420B25FAF}" type="datetimeFigureOut">
              <a:rPr lang="es-CO" smtClean="0"/>
              <a:t>24/07/2012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C316-36E0-4977-BE71-CA645E79CF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541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A1B1-F5FE-496A-86B3-E34420B25FAF}" type="datetimeFigureOut">
              <a:rPr lang="es-CO" smtClean="0"/>
              <a:t>24/07/2012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C316-36E0-4977-BE71-CA645E79CF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61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A1B1-F5FE-496A-86B3-E34420B25FAF}" type="datetimeFigureOut">
              <a:rPr lang="es-CO" smtClean="0"/>
              <a:t>24/07/2012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C316-36E0-4977-BE71-CA645E79CF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114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A1B1-F5FE-496A-86B3-E34420B25FAF}" type="datetimeFigureOut">
              <a:rPr lang="es-CO" smtClean="0"/>
              <a:t>24/07/2012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C316-36E0-4977-BE71-CA645E79CF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140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A1B1-F5FE-496A-86B3-E34420B25FAF}" type="datetimeFigureOut">
              <a:rPr lang="es-CO" smtClean="0"/>
              <a:t>24/07/2012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C316-36E0-4977-BE71-CA645E79CF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066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A1B1-F5FE-496A-86B3-E34420B25FAF}" type="datetimeFigureOut">
              <a:rPr lang="es-CO" smtClean="0"/>
              <a:t>24/07/2012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C316-36E0-4977-BE71-CA645E79CF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843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A1B1-F5FE-496A-86B3-E34420B25FAF}" type="datetimeFigureOut">
              <a:rPr lang="es-CO" smtClean="0"/>
              <a:t>24/07/2012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C316-36E0-4977-BE71-CA645E79CF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09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EA1B1-F5FE-496A-86B3-E34420B25FAF}" type="datetimeFigureOut">
              <a:rPr lang="es-CO" smtClean="0"/>
              <a:t>24/07/2012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1C316-36E0-4977-BE71-CA645E79CF2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420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aludbio.com/articulo/la-hipertensi%C3%B3n-presi%C3%B3n-arterial-alta-tratamientos-y-remedios-naturales" TargetMode="External"/><Relationship Id="rId2" Type="http://schemas.openxmlformats.org/officeDocument/2006/relationships/hyperlink" Target="http://saludbio.com/articulo/el-sistema-nervioso-y-las-enfermedades-de-los-nervios-tratamientos-y-remedios-de-medicina-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86766"/>
            <a:ext cx="7772400" cy="1470025"/>
          </a:xfrm>
        </p:spPr>
        <p:txBody>
          <a:bodyPr/>
          <a:lstStyle/>
          <a:p>
            <a:r>
              <a:rPr lang="es-CO" dirty="0" smtClean="0"/>
              <a:t>CAFÉ CEREAL</a:t>
            </a:r>
            <a:endParaRPr lang="es-CO" dirty="0"/>
          </a:p>
        </p:txBody>
      </p:sp>
      <p:pic>
        <p:nvPicPr>
          <p:cNvPr id="1026" name="Picture 2" descr="http://3.bp.blogspot.com/-Sau1dwYxTtI/TdIvV13iAhI/AAAAAAAAEeo/B-XUVIAVuZQ/s1600/cereales_bodegon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1"/>
            <a:ext cx="9144000" cy="527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72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 PUEDE HACER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achicoria y la malta, ya son cereales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>Es cebada tostada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>Puedes tostar trigo, lo mueles y lo usas como </a:t>
            </a:r>
            <a:r>
              <a:rPr lang="es-ES" dirty="0" smtClean="0"/>
              <a:t>café.</a:t>
            </a:r>
          </a:p>
          <a:p>
            <a:r>
              <a:rPr lang="es-ES" dirty="0" smtClean="0"/>
              <a:t>Arveja, Soja</a:t>
            </a:r>
            <a:endParaRPr lang="es-CO" dirty="0"/>
          </a:p>
        </p:txBody>
      </p:sp>
      <p:pic>
        <p:nvPicPr>
          <p:cNvPr id="4" name="Picture 2" descr="http://3.bp.blogspot.com/-Sau1dwYxTtI/TdIvV13iAhI/AAAAAAAAEeo/B-XUVIAVuZQ/s1600/cereales_bodegon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81128"/>
            <a:ext cx="2781029" cy="160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0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Propiedades de la malta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400" b="1" dirty="0" smtClean="0"/>
              <a:t>Propiedades de </a:t>
            </a:r>
            <a:r>
              <a:rPr lang="es-ES" sz="2400" b="1" dirty="0"/>
              <a:t>la </a:t>
            </a:r>
            <a:r>
              <a:rPr lang="es-ES" sz="2400" b="1" dirty="0" smtClean="0"/>
              <a:t>Malta</a:t>
            </a:r>
          </a:p>
          <a:p>
            <a:pPr marL="0" indent="0" algn="just">
              <a:buNone/>
            </a:pP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>La Malta tiene la gran ventaja de no contener ninguna sustancia estimulante, lo que la hace especialmente apta para personas de fácil excitabilidad </a:t>
            </a:r>
            <a:r>
              <a:rPr lang="es-ES" sz="2400" b="1" dirty="0">
                <a:hlinkClick r:id="rId2"/>
              </a:rPr>
              <a:t>nerviosa</a:t>
            </a:r>
            <a:r>
              <a:rPr lang="es-ES" sz="2400" dirty="0"/>
              <a:t>, </a:t>
            </a:r>
            <a:r>
              <a:rPr lang="es-ES" sz="2400" b="1" dirty="0">
                <a:hlinkClick r:id="rId3"/>
              </a:rPr>
              <a:t>hipertensas</a:t>
            </a:r>
            <a:r>
              <a:rPr lang="es-ES" sz="2400" dirty="0"/>
              <a:t> o con problemas digestivos. Así mismo para las que se les ha prohibido las bebidas que contengan cafeína u otros estimulantes la Malta está indicada.</a:t>
            </a:r>
            <a:endParaRPr lang="es-CO" sz="2400" dirty="0"/>
          </a:p>
        </p:txBody>
      </p:sp>
      <p:pic>
        <p:nvPicPr>
          <p:cNvPr id="2050" name="Picture 2" descr="De los granos de cebada se fabrica la Mal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65104"/>
            <a:ext cx="352839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5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Propiedades del Mijo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40769"/>
            <a:ext cx="8856984" cy="331236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b="1" dirty="0"/>
              <a:t>Los beneficios del mijo</a:t>
            </a:r>
            <a:r>
              <a:rPr lang="es-ES" dirty="0"/>
              <a:t> Es un cereal africano que se cultiva hace miles de años. Es muy energético y tres veces más rico en vitaminas B1, B2 y B9 que otros cereales. Además, contiene mucho magnesio y hierro, así como fósforo y ácido silícico. Por eso, su consumo se recomienda para regenerar el sistema nervioso, para las mujeres embarazadas o en período de lactancia y para calmar el sistema digestivo, entre otras cosas. Es fácil de cocinar combinado con otros alimentos. Se usa para hacer pan, como parte de una ensalada, con legumbres, en sopas o en guisos, entre otros</a:t>
            </a:r>
            <a:endParaRPr lang="es-CO" dirty="0"/>
          </a:p>
        </p:txBody>
      </p:sp>
      <p:pic>
        <p:nvPicPr>
          <p:cNvPr id="4098" name="Picture 2" descr="http://www.diamantemandarin.org/Images/Alimentacion/Semillas/Mijo_Blan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88424"/>
            <a:ext cx="2016223" cy="197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oticias999.com/images/articles/91/1488110_mijo_un_regalo_de_la_naturale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2390"/>
            <a:ext cx="3203277" cy="222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4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Porque no tomar café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dirty="0"/>
              <a:t>C</a:t>
            </a:r>
            <a:r>
              <a:rPr lang="es-ES" dirty="0" smtClean="0"/>
              <a:t>afé factores que hay que tomar en cuenta.</a:t>
            </a:r>
          </a:p>
          <a:p>
            <a:pPr algn="just"/>
            <a:r>
              <a:rPr lang="es-ES" dirty="0" smtClean="0"/>
              <a:t>Debido a la intemperancia que comienza en el hogar, los órganos digestivos primero se debilitan y pronto el alimento común no satisface el apetito.  Se crean condiciones malsanas y hay un anhelo de alimento más estimulante.  El té y el café producen un efecto inmediato.  El sistema nervioso se excita bajo la influencia de estos venenos y en algunos casos, por un momento, el intelecto parece vigorizarse y la imaginación hacerse más vívida. 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634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Porque no tomar café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ES" dirty="0"/>
              <a:t>C</a:t>
            </a:r>
            <a:r>
              <a:rPr lang="es-ES" dirty="0" smtClean="0"/>
              <a:t>afé factores que hay que tomar en cuenta.</a:t>
            </a:r>
          </a:p>
          <a:p>
            <a:pPr algn="just"/>
            <a:r>
              <a:rPr lang="es-ES" dirty="0" smtClean="0"/>
              <a:t>Debido a que estos estimulantes producen resultados tan agradables, muchos llegan a  la conclusión de que los necesitan realmente, pero hay siempre una reacción. El sistema nervioso ha tomado prestada energía de sus recursos futuros para usarla en el momento y todo ese vigor pasajero es seguido por una depresión consiguiente.  La rapidez del alivio obtenido por el té y el café es una evidencia de que lo que parece ser energía es tan sólo excitación nerviosa y, por lo tanto, debe ser un daño para el organismo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605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09563"/>
            <a:ext cx="8810625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937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229</Words>
  <Application>Microsoft Office PowerPoint</Application>
  <PresentationFormat>Presentación en pantalla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CAFÉ CEREAL</vt:lpstr>
      <vt:lpstr>SE PUEDE HACER</vt:lpstr>
      <vt:lpstr>Propiedades de la malta</vt:lpstr>
      <vt:lpstr>Propiedades del Mijo</vt:lpstr>
      <vt:lpstr>Porque no tomar café</vt:lpstr>
      <vt:lpstr>Porque no tomar café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CAFÉ CEREAL</dc:title>
  <dc:creator>hp</dc:creator>
  <cp:lastModifiedBy>hp</cp:lastModifiedBy>
  <cp:revision>4</cp:revision>
  <dcterms:created xsi:type="dcterms:W3CDTF">2012-07-24T23:16:58Z</dcterms:created>
  <dcterms:modified xsi:type="dcterms:W3CDTF">2012-07-24T23:50:44Z</dcterms:modified>
</cp:coreProperties>
</file>